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6" r:id="rId3"/>
    <p:sldId id="275" r:id="rId4"/>
    <p:sldId id="277" r:id="rId5"/>
    <p:sldId id="278" r:id="rId6"/>
    <p:sldId id="260" r:id="rId7"/>
    <p:sldId id="257" r:id="rId8"/>
    <p:sldId id="267" r:id="rId9"/>
    <p:sldId id="262" r:id="rId10"/>
    <p:sldId id="261" r:id="rId11"/>
    <p:sldId id="263" r:id="rId12"/>
    <p:sldId id="268" r:id="rId13"/>
    <p:sldId id="265" r:id="rId14"/>
    <p:sldId id="264" r:id="rId15"/>
    <p:sldId id="259" r:id="rId16"/>
    <p:sldId id="279" r:id="rId17"/>
    <p:sldId id="269" r:id="rId18"/>
    <p:sldId id="280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593" y="592434"/>
            <a:ext cx="9159343" cy="15621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 «детский сад «журавлик»  с. Халимбекаул</a:t>
            </a:r>
            <a:endParaRPr lang="ru-RU" sz="2400" b="1" dirty="0">
              <a:solidFill>
                <a:schemeClr val="accent1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874" y="1794468"/>
            <a:ext cx="7708026" cy="2862322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i="1" cap="none" spc="0" dirty="0" smtClean="0">
                <a:ln/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«Обучение дошкольников правилам дорожного движения»</a:t>
            </a:r>
            <a:endParaRPr lang="ru-RU" sz="6000" b="1" i="1" cap="none" spc="0" dirty="0">
              <a:ln/>
              <a:solidFill>
                <a:srgbClr val="FFFF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4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4"/>
    </mc:Choice>
    <mc:Fallback>
      <p:transition spd="slow" advTm="109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86" y="1567541"/>
            <a:ext cx="3330779" cy="4251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95" y="2042555"/>
            <a:ext cx="4839550" cy="3633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315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8"/>
    </mc:Choice>
    <mc:Fallback>
      <p:transition spd="slow" advTm="36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0" y="486147"/>
            <a:ext cx="4098306" cy="2305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50" y="1869261"/>
            <a:ext cx="4100945" cy="30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538">
            <a:off x="3232662" y="2214511"/>
            <a:ext cx="2954729" cy="3939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81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4"/>
    </mc:Choice>
    <mc:Fallback>
      <p:transition spd="slow" advTm="25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55" y="1616754"/>
            <a:ext cx="3713259" cy="278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09" y="1657314"/>
            <a:ext cx="3659242" cy="274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3"/>
    </mc:Choice>
    <mc:Fallback>
      <p:transition spd="slow" advTm="29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800" y="64894"/>
            <a:ext cx="8242300" cy="1295950"/>
          </a:xfrm>
          <a:solidFill>
            <a:srgbClr val="FF0000"/>
          </a:solidFill>
          <a:ln w="28575"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Работа с родителями</a:t>
            </a:r>
            <a:endParaRPr lang="ru-RU" sz="5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t="19154" r="-472" b="12742"/>
          <a:stretch/>
        </p:blipFill>
        <p:spPr>
          <a:xfrm>
            <a:off x="1418166" y="1548960"/>
            <a:ext cx="3738590" cy="3331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725" b="8225"/>
          <a:stretch/>
        </p:blipFill>
        <p:spPr>
          <a:xfrm>
            <a:off x="4579318" y="2949551"/>
            <a:ext cx="3644377" cy="347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1562" y="903396"/>
            <a:ext cx="3072773" cy="4092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923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"/>
    </mc:Choice>
    <mc:Fallback>
      <p:transition spd="slow" advTm="44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156" r="-2564" b="28310"/>
          <a:stretch/>
        </p:blipFill>
        <p:spPr>
          <a:xfrm>
            <a:off x="6314951" y="2497970"/>
            <a:ext cx="4756629" cy="417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27" r="2128" b="28918"/>
          <a:stretch/>
        </p:blipFill>
        <p:spPr>
          <a:xfrm>
            <a:off x="2867787" y="261259"/>
            <a:ext cx="4209906" cy="3950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0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8"/>
    </mc:Choice>
    <mc:Fallback>
      <p:transition spd="slow" advTm="34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16" y="1040246"/>
            <a:ext cx="2866267" cy="3990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78" y="1040246"/>
            <a:ext cx="2712722" cy="3990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8" y="1040246"/>
            <a:ext cx="2784763" cy="3990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87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0"/>
    </mc:Choice>
    <mc:Fallback>
      <p:transition spd="slow" advTm="28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1071001"/>
            <a:ext cx="3553733" cy="248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4" y="1052438"/>
            <a:ext cx="3546475" cy="250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20" y="1358900"/>
            <a:ext cx="2786742" cy="372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565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6"/>
    </mc:Choice>
    <mc:Fallback>
      <p:transition spd="slow" advTm="380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74" y="283064"/>
            <a:ext cx="3773108" cy="269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30" y="2712990"/>
            <a:ext cx="2417425" cy="3219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4" r="12009"/>
          <a:stretch/>
        </p:blipFill>
        <p:spPr>
          <a:xfrm>
            <a:off x="8019666" y="3128356"/>
            <a:ext cx="2321943" cy="2624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21" y="3128357"/>
            <a:ext cx="3181379" cy="238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59122"/>
            <a:ext cx="2730169" cy="17941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  <a:latin typeface="Monotype Corsiva" panose="03010101010201010101" pitchFamily="66" charset="0"/>
              </a:rPr>
              <a:t>Работа с социумом</a:t>
            </a:r>
            <a:endParaRPr lang="ru-RU" sz="5400" b="1" cap="none" spc="0" dirty="0">
              <a:ln/>
              <a:solidFill>
                <a:schemeClr val="accent4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97" y="238743"/>
            <a:ext cx="3646511" cy="2734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566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8"/>
    </mc:Choice>
    <mc:Fallback>
      <p:transition spd="slow" advTm="63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0"/>
          <a:stretch/>
        </p:blipFill>
        <p:spPr>
          <a:xfrm>
            <a:off x="2568284" y="977899"/>
            <a:ext cx="6626516" cy="447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49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5"/>
    </mc:Choice>
    <mc:Fallback>
      <p:transition spd="slow" advTm="333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421" y="548002"/>
            <a:ext cx="5602779" cy="1080655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Работа с педагогами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73" y="1806457"/>
            <a:ext cx="3632937" cy="2781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4521" y="1721766"/>
            <a:ext cx="2834638" cy="305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138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1"/>
    </mc:Choice>
    <mc:Fallback>
      <p:transition spd="slow" advTm="26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412" y="584200"/>
            <a:ext cx="6046788" cy="1507067"/>
          </a:xfrm>
          <a:noFill/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Актуальность: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8500" y="1646766"/>
            <a:ext cx="81661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n/>
                <a:solidFill>
                  <a:schemeClr val="accent6">
                    <a:lumMod val="75000"/>
                  </a:schemeClr>
                </a:solidFill>
              </a:rPr>
              <a:t>Интенсивность движения транспорта</a:t>
            </a:r>
          </a:p>
          <a:p>
            <a:pPr lvl="1"/>
            <a:endParaRPr lang="ru-RU" sz="2400" b="1" i="1" dirty="0" smtClean="0">
              <a:ln/>
              <a:solidFill>
                <a:schemeClr val="accent6">
                  <a:lumMod val="75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400" b="1" i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Увеличение количества дорожно-транспортных </a:t>
            </a:r>
          </a:p>
          <a:p>
            <a:pPr lvl="1"/>
            <a:r>
              <a:rPr lang="ru-RU" sz="2400" b="1" i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     происшествий</a:t>
            </a:r>
          </a:p>
          <a:p>
            <a:pPr lvl="1"/>
            <a:endParaRPr lang="ru-RU" sz="2400" b="1" i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ru-RU" sz="2400" b="1" i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У детей дошкольного возраста часто наблюдается недостаточная готовность к самосохранению, слабо развито умение анализировать обстановку, прогнозировать последствия своих действий</a:t>
            </a:r>
            <a:endParaRPr lang="ru-RU" sz="2400" b="1" i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92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55"/>
    </mc:Choice>
    <mc:Fallback>
      <p:transition spd="slow" advTm="2445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2684" y="569420"/>
            <a:ext cx="8001000" cy="29718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Спасибо </a:t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внимание!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9"/>
    </mc:Choice>
    <mc:Fallback>
      <p:transition spd="slow" advTm="71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312" y="474133"/>
            <a:ext cx="4332288" cy="1291168"/>
          </a:xfrm>
          <a:noFill/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Цель работы: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434" y="1511302"/>
            <a:ext cx="8313466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otype Corsiva" panose="03010101010201010101" pitchFamily="66" charset="0"/>
              </a:rPr>
              <a:t>«Формирование и развитие у детей дошкольного возраста умений и навыков безопасного поведения через ознакомление с ПДД»</a:t>
            </a:r>
            <a:endParaRPr lang="ru-RU" sz="4800" b="1" cap="none" spc="0" dirty="0">
              <a:ln/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5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90"/>
    </mc:Choice>
    <mc:Fallback>
      <p:transition spd="slow" advTm="104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112" y="0"/>
            <a:ext cx="8795544" cy="150706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Основные задачи:</a:t>
            </a:r>
            <a:endParaRPr lang="ru-RU" sz="54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368" y="1125834"/>
            <a:ext cx="814228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Развивать у детей познавательные процессы, необходимые им для правильной и безопасной ориентации на улице, в парке,  транспорте</a:t>
            </a:r>
          </a:p>
          <a:p>
            <a:endParaRPr lang="ru-RU" sz="20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Формировать и развивать у детей целостное восприятие окружающей среды</a:t>
            </a:r>
          </a:p>
          <a:p>
            <a:endParaRPr lang="ru-RU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Воспитывать дисциплинированность и сознательное выполнения правил дорожного движения, культуру поведения в дорожно-транспортном процессе</a:t>
            </a:r>
          </a:p>
          <a:p>
            <a:endParaRPr lang="ru-RU" sz="20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Активизировать работу по пропаганде правил дорожного движения и безопасного образа жизни среди родителей</a:t>
            </a:r>
            <a:endParaRPr lang="ru-RU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47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0"/>
    </mc:Choice>
    <mc:Fallback>
      <p:transition spd="slow" advTm="218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351" y="1058333"/>
            <a:ext cx="9055100" cy="1341967"/>
          </a:xfrm>
          <a:solidFill>
            <a:schemeClr val="tx2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Основные  направления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2669" y="3005432"/>
            <a:ext cx="213083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родителями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1" y="2995789"/>
            <a:ext cx="1930399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детьми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7901" y="3005432"/>
            <a:ext cx="205739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социумом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1124" y="2991321"/>
            <a:ext cx="205857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педагогами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387600" y="2451100"/>
            <a:ext cx="420484" cy="5402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55458" y="2451099"/>
            <a:ext cx="420484" cy="5402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75770" y="2451099"/>
            <a:ext cx="420484" cy="5402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96082" y="2425700"/>
            <a:ext cx="420484" cy="5402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2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3"/>
    </mc:Choice>
    <mc:Fallback>
      <p:transition spd="slow" advTm="62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6859" y="897972"/>
            <a:ext cx="6050054" cy="923330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Работа с детьми</a:t>
            </a:r>
            <a:endParaRPr lang="ru-RU" sz="54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32" y="272035"/>
            <a:ext cx="2625561" cy="3500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37" y="2056799"/>
            <a:ext cx="2905088" cy="3868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05" y="2527793"/>
            <a:ext cx="2829220" cy="3772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876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6"/>
    </mc:Choice>
    <mc:Fallback>
      <p:transition spd="slow" advTm="31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/>
                <a:solidFill>
                  <a:schemeClr val="bg1"/>
                </a:solidFill>
              </a:rPr>
              <a:t/>
            </a:r>
            <a:br>
              <a:rPr lang="ru-RU" b="1" cap="none" dirty="0">
                <a:ln/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74" y="1446480"/>
            <a:ext cx="3410939" cy="4547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97" y="1915774"/>
            <a:ext cx="2493818" cy="3325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1720380"/>
            <a:ext cx="2468255" cy="3481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18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2"/>
    </mc:Choice>
    <mc:Fallback>
      <p:transition spd="slow" advTm="41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79" y="1273809"/>
            <a:ext cx="3029335" cy="4034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8" y="1245048"/>
            <a:ext cx="3047416" cy="4063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398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1"/>
    </mc:Choice>
    <mc:Fallback>
      <p:transition spd="slow" advTm="26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8" b="18208"/>
          <a:stretch/>
        </p:blipFill>
        <p:spPr>
          <a:xfrm>
            <a:off x="6286501" y="1155802"/>
            <a:ext cx="3736546" cy="3797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58" y="1062848"/>
            <a:ext cx="4369029" cy="3280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65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4"/>
    </mc:Choice>
    <mc:Fallback>
      <p:transition spd="slow" advTm="26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469</TotalTime>
  <Words>151</Words>
  <Application>Microsoft Office PowerPoint</Application>
  <PresentationFormat>Широкоэкранный</PresentationFormat>
  <Paragraphs>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Century Gothic</vt:lpstr>
      <vt:lpstr>Gabriola</vt:lpstr>
      <vt:lpstr>Monotype Corsiva</vt:lpstr>
      <vt:lpstr>Wingdings</vt:lpstr>
      <vt:lpstr>Wingdings 3</vt:lpstr>
      <vt:lpstr>Сектор</vt:lpstr>
      <vt:lpstr>Муниципальное бюджетное дошкольное образовательное учреждение  «детский сад «журавлик»  с. Халимбекаул</vt:lpstr>
      <vt:lpstr>Актуальность:</vt:lpstr>
      <vt:lpstr>Цель работы:</vt:lpstr>
      <vt:lpstr>Основные задачи:</vt:lpstr>
      <vt:lpstr>Основные  направления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Гусейн</cp:lastModifiedBy>
  <cp:revision>40</cp:revision>
  <dcterms:created xsi:type="dcterms:W3CDTF">2020-11-06T09:33:25Z</dcterms:created>
  <dcterms:modified xsi:type="dcterms:W3CDTF">2020-11-07T12:47:08Z</dcterms:modified>
</cp:coreProperties>
</file>